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37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61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1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044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9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22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227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948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48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061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37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3289F-CC61-4118-8586-7A6727899658}" type="datetimeFigureOut">
              <a:rPr lang="es-ES" smtClean="0"/>
              <a:t>27/03/2015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1F2F-4ACD-4FB2-B59A-43DCD882C4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966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37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82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31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3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46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51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05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6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1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62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40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98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88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31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3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93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26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84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50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41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42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61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70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76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34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95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69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15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60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00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75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Panorámica</PresentationFormat>
  <Paragraphs>0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</dc:creator>
  <cp:lastModifiedBy>USER</cp:lastModifiedBy>
  <cp:revision>8</cp:revision>
  <dcterms:created xsi:type="dcterms:W3CDTF">2015-01-26T00:30:02Z</dcterms:created>
  <dcterms:modified xsi:type="dcterms:W3CDTF">2015-03-27T15:55:52Z</dcterms:modified>
</cp:coreProperties>
</file>